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Montserrat Medium"/>
      <p:regular r:id="rId18"/>
      <p:bold r:id="rId19"/>
      <p:italic r:id="rId20"/>
      <p:boldItalic r:id="rId21"/>
    </p:embeddedFont>
    <p:embeddedFont>
      <p:font typeface="Montserrat ExtraBold"/>
      <p:bold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italic.fntdata"/><Relationship Id="rId22" Type="http://schemas.openxmlformats.org/officeDocument/2006/relationships/font" Target="fonts/MontserratExtraBold-bold.fntdata"/><Relationship Id="rId21" Type="http://schemas.openxmlformats.org/officeDocument/2006/relationships/font" Target="fonts/MontserratMedium-boldItalic.fntdata"/><Relationship Id="rId23" Type="http://schemas.openxmlformats.org/officeDocument/2006/relationships/font" Target="fonts/MontserratExtra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19" Type="http://schemas.openxmlformats.org/officeDocument/2006/relationships/font" Target="fonts/MontserratMedium-bold.fntdata"/><Relationship Id="rId18" Type="http://schemas.openxmlformats.org/officeDocument/2006/relationships/font" Target="fonts/Montserrat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fdff75cb4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fdff75cb4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fdff75cb4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fdff75cb4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fdff75cb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fdff75cb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fdff75cb4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fdff75cb4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fdff75cb4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fdff75cb4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fdff75cb4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fdff75cb4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fdff75cb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fdff75cb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with CSS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523200" y="1191300"/>
            <a:ext cx="61071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Cascading style sheet.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Control the layout of multiple web pages.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Describes the look of the webpage.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Background color, padding, margin, border-color, etc.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Name-value pair.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Separated by semicolon.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633700" y="395450"/>
            <a:ext cx="5655000" cy="6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Styles - CSS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707425" y="141655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Inline CSS.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Internal or 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embedded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CSS.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External CSS.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707425" y="545475"/>
            <a:ext cx="5735700" cy="4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Three ways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566825" y="1281725"/>
            <a:ext cx="46572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Used to apply a unique style to a single HTML element.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Style attribute of an HTML element.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Separated by a semicolon (;).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657225" y="455075"/>
            <a:ext cx="5735700" cy="4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Inline CSS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677300" y="1281700"/>
            <a:ext cx="57357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Used to define a style for a single HTML page.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&lt;head&gt; section of an HTML page, within a &lt;style&gt; element.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Use class and id attributes.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677300" y="495250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Internal CSS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637125" y="1294175"/>
            <a:ext cx="5434200" cy="27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Separate CSS file.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Contains style code using the class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name, id name, tag name, etc.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&lt;link&gt; tag.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Multiple HTML pages.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Similar CSS.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637125" y="485200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External CSS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idx="1" type="body"/>
          </p:nvPr>
        </p:nvSpPr>
        <p:spPr>
          <a:xfrm>
            <a:off x="747625" y="132615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HTML file.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CSS file and save it using the .css extension.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Link the CSS file in your HTML file.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7" name="Google Shape;197;p42"/>
          <p:cNvSpPr txBox="1"/>
          <p:nvPr>
            <p:ph type="title"/>
          </p:nvPr>
        </p:nvSpPr>
        <p:spPr>
          <a:xfrm>
            <a:off x="667250" y="485200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Files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idx="1" type="body"/>
          </p:nvPr>
        </p:nvSpPr>
        <p:spPr>
          <a:xfrm>
            <a:off x="807900" y="1360125"/>
            <a:ext cx="41346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Create a &lt;h1&gt; element and apply the purple color using inline css.</a:t>
            </a:r>
            <a:endParaRPr sz="1800"/>
          </a:p>
        </p:txBody>
      </p:sp>
      <p:sp>
        <p:nvSpPr>
          <p:cNvPr id="203" name="Google Shape;203;p43"/>
          <p:cNvSpPr txBox="1"/>
          <p:nvPr>
            <p:ph type="title"/>
          </p:nvPr>
        </p:nvSpPr>
        <p:spPr>
          <a:xfrm>
            <a:off x="747625" y="525375"/>
            <a:ext cx="57357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